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2"/>
    <p:sldId id="278" r:id="rId3"/>
    <p:sldId id="280" r:id="rId4"/>
    <p:sldId id="281" r:id="rId5"/>
    <p:sldId id="279" r:id="rId6"/>
    <p:sldId id="285" r:id="rId7"/>
    <p:sldId id="284" r:id="rId8"/>
    <p:sldId id="286" r:id="rId9"/>
    <p:sldId id="287" r:id="rId10"/>
    <p:sldId id="308" r:id="rId11"/>
    <p:sldId id="300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1" r:id="rId24"/>
    <p:sldId id="302" r:id="rId25"/>
    <p:sldId id="304" r:id="rId26"/>
    <p:sldId id="305" r:id="rId27"/>
    <p:sldId id="309" r:id="rId28"/>
    <p:sldId id="306" r:id="rId29"/>
    <p:sldId id="283" r:id="rId30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E96B1"/>
    <a:srgbClr val="A6A6A6"/>
    <a:srgbClr val="003AB2"/>
    <a:srgbClr val="003DAB"/>
    <a:srgbClr val="7F97B2"/>
    <a:srgbClr val="0040A5"/>
    <a:srgbClr val="0047A0"/>
    <a:srgbClr val="F7F7F7"/>
    <a:srgbClr val="C6CA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894" y="-53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9210" y="191516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0795" y="1914525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05473" y="1006938"/>
            <a:ext cx="7886700" cy="2139927"/>
          </a:xfrm>
        </p:spPr>
        <p:txBody>
          <a:bodyPr anchor="b"/>
          <a:lstStyle>
            <a:lvl1pPr algn="ctr"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/>
              <a:t>感谢观看</a:t>
            </a:r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-29210" y="657860"/>
            <a:ext cx="9164955" cy="3988435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ïŝlîḓé"/>
          <p:cNvSpPr/>
          <p:nvPr userDrawn="1"/>
        </p:nvSpPr>
        <p:spPr>
          <a:xfrm flipH="1">
            <a:off x="-829945" y="417195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模版说明</a:t>
            </a:r>
          </a:p>
        </p:txBody>
      </p:sp>
      <p:sp>
        <p:nvSpPr>
          <p:cNvPr id="20" name="ïSḷiḋé"/>
          <p:cNvSpPr/>
          <p:nvPr userDrawn="1"/>
        </p:nvSpPr>
        <p:spPr bwMode="auto">
          <a:xfrm>
            <a:off x="595630" y="1373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ï$ḻiḋe"/>
          <p:cNvSpPr/>
          <p:nvPr userDrawn="1"/>
        </p:nvSpPr>
        <p:spPr bwMode="auto">
          <a:xfrm>
            <a:off x="587375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ṣliḓé"/>
          <p:cNvSpPr/>
          <p:nvPr userDrawn="1"/>
        </p:nvSpPr>
        <p:spPr bwMode="auto">
          <a:xfrm flipH="1">
            <a:off x="587375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1ïďê"/>
          <p:cNvSpPr/>
          <p:nvPr userDrawn="1"/>
        </p:nvSpPr>
        <p:spPr bwMode="auto">
          <a:xfrm>
            <a:off x="702945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主题字体</a:t>
            </a:r>
          </a:p>
        </p:txBody>
      </p:sp>
      <p:sp>
        <p:nvSpPr>
          <p:cNvPr id="25" name="Synergistically utilize technically sound portals with frictionless chains. Dramatically customize…"/>
          <p:cNvSpPr txBox="1"/>
          <p:nvPr userDrawn="1"/>
        </p:nvSpPr>
        <p:spPr>
          <a:xfrm>
            <a:off x="692785" y="181864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中英：微软雅黑</a:t>
            </a:r>
          </a:p>
        </p:txBody>
      </p:sp>
      <p:sp>
        <p:nvSpPr>
          <p:cNvPr id="36" name="ïSḷiḋé"/>
          <p:cNvSpPr/>
          <p:nvPr userDrawn="1"/>
        </p:nvSpPr>
        <p:spPr bwMode="auto">
          <a:xfrm>
            <a:off x="2879725" y="1283970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$ḻiḋe"/>
          <p:cNvSpPr/>
          <p:nvPr userDrawn="1"/>
        </p:nvSpPr>
        <p:spPr bwMode="auto">
          <a:xfrm>
            <a:off x="2871470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iS1ïďê"/>
          <p:cNvSpPr/>
          <p:nvPr userDrawn="1"/>
        </p:nvSpPr>
        <p:spPr bwMode="auto">
          <a:xfrm>
            <a:off x="702945" y="230378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设计者</a:t>
            </a:r>
          </a:p>
        </p:txBody>
      </p:sp>
      <p:sp>
        <p:nvSpPr>
          <p:cNvPr id="41" name="Synergistically utilize technically sound portals with frictionless chains. Dramatically customize…"/>
          <p:cNvSpPr txBox="1"/>
          <p:nvPr userDrawn="1"/>
        </p:nvSpPr>
        <p:spPr>
          <a:xfrm>
            <a:off x="702310" y="206756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数字：</a:t>
            </a:r>
            <a:r>
              <a:rPr lang="en-US" altLang="zh-CN" sz="1200" kern="0" dirty="0">
                <a:latin typeface="Impact" panose="020B0806030902050204" pitchFamily="34" charset="0"/>
                <a:ea typeface="微软雅黑" charset="0"/>
                <a:cs typeface="Impact" panose="020B0806030902050204" pitchFamily="34" charset="0"/>
                <a:sym typeface="Roboto Light"/>
              </a:rPr>
              <a:t>IMPACT</a:t>
            </a:r>
          </a:p>
        </p:txBody>
      </p:sp>
      <p:sp>
        <p:nvSpPr>
          <p:cNvPr id="42" name="Synergistically utilize technically sound portals with frictionless chains. Dramatically customize…"/>
          <p:cNvSpPr txBox="1"/>
          <p:nvPr userDrawn="1"/>
        </p:nvSpPr>
        <p:spPr>
          <a:xfrm>
            <a:off x="692785" y="269049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张博睿</a:t>
            </a: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1658620" y="4370705"/>
            <a:ext cx="5826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注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：本套</a:t>
            </a:r>
            <a:r>
              <a:rPr lang="en-US" altLang="zh-CN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PPT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模板仅供个人非商业使用，未经授权，禁止一切形式的商业或盈利行为</a:t>
            </a:r>
          </a:p>
        </p:txBody>
      </p:sp>
      <p:sp>
        <p:nvSpPr>
          <p:cNvPr id="45" name="iS1ïďê"/>
          <p:cNvSpPr/>
          <p:nvPr userDrawn="1"/>
        </p:nvSpPr>
        <p:spPr bwMode="auto">
          <a:xfrm>
            <a:off x="2975610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主题颜色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2879725" y="1929765"/>
            <a:ext cx="1835150" cy="318135"/>
          </a:xfrm>
          <a:prstGeom prst="rect">
            <a:avLst/>
          </a:prstGeom>
          <a:solidFill>
            <a:srgbClr val="003DAB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2879725" y="2372360"/>
            <a:ext cx="1835150" cy="318135"/>
          </a:xfrm>
          <a:prstGeom prst="rect">
            <a:avLst/>
          </a:prstGeom>
          <a:solidFill>
            <a:srgbClr val="7E96B1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879725" y="2827655"/>
            <a:ext cx="1835150" cy="318135"/>
          </a:xfrm>
          <a:prstGeom prst="rect">
            <a:avLst/>
          </a:prstGeom>
          <a:solidFill>
            <a:srgbClr val="A6A6A6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879725" y="3270885"/>
            <a:ext cx="1835150" cy="3181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îṣliḓé"/>
          <p:cNvSpPr/>
          <p:nvPr userDrawn="1"/>
        </p:nvSpPr>
        <p:spPr bwMode="auto">
          <a:xfrm flipH="1">
            <a:off x="2871470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839460" y="2827655"/>
            <a:ext cx="3035935" cy="1270635"/>
          </a:xfrm>
          <a:prstGeom prst="rect">
            <a:avLst/>
          </a:prstGeom>
        </p:spPr>
      </p:pic>
      <p:pic>
        <p:nvPicPr>
          <p:cNvPr id="52" name="图片 51" descr="IMG_1502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928995" y="1593850"/>
            <a:ext cx="2856230" cy="1995170"/>
          </a:xfrm>
          <a:prstGeom prst="rect">
            <a:avLst/>
          </a:prstGeom>
        </p:spPr>
      </p:pic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129280" y="1904365"/>
            <a:ext cx="4831080" cy="2021840"/>
          </a:xfrm>
          <a:prstGeom prst="rect">
            <a:avLst/>
          </a:prstGeom>
        </p:spPr>
      </p:pic>
      <p:sp>
        <p:nvSpPr>
          <p:cNvPr id="2" name="iS1ïďê"/>
          <p:cNvSpPr/>
          <p:nvPr userDrawn="1"/>
        </p:nvSpPr>
        <p:spPr bwMode="auto">
          <a:xfrm>
            <a:off x="702310" y="292100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摄影作者</a:t>
            </a:r>
          </a:p>
        </p:txBody>
      </p:sp>
      <p:sp>
        <p:nvSpPr>
          <p:cNvPr id="3" name="Synergistically utilize technically sound portals with frictionless chains. Dramatically customize…"/>
          <p:cNvSpPr txBox="1"/>
          <p:nvPr userDrawn="1"/>
        </p:nvSpPr>
        <p:spPr>
          <a:xfrm>
            <a:off x="692785" y="327088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梁宸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ïŝlîḓé"/>
          <p:cNvSpPr/>
          <p:nvPr userDrawn="1"/>
        </p:nvSpPr>
        <p:spPr>
          <a:xfrm>
            <a:off x="8255" y="1427480"/>
            <a:ext cx="9128125" cy="568960"/>
          </a:xfrm>
          <a:prstGeom prst="roundRect">
            <a:avLst>
              <a:gd name="adj" fmla="val 0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40030" y="228600"/>
            <a:ext cx="3336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目录</a:t>
            </a:r>
            <a:endParaRPr lang="en-US" altLang="zh-CN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CONTENTS</a:t>
            </a:r>
            <a:endParaRPr lang="zh-CN" altLang="en-US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4" cstate="print"/>
          <a:srcRect l="39082" r="39337"/>
          <a:stretch>
            <a:fillRect/>
          </a:stretch>
        </p:blipFill>
        <p:spPr>
          <a:xfrm>
            <a:off x="130810" y="2573020"/>
            <a:ext cx="2146300" cy="416242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8AD93A-CE2A-4F3A-827C-272B56A385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46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xmlns="" id="{5ED4A342-B132-4102-B441-40CD9898E8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256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xmlns="" id="{C4B74AD6-EE5E-422C-9E99-EEA3505174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5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xmlns="" id="{F19AE801-D9F0-4255-AD33-5E51452C07D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84679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31D22C8-B10E-402F-BC39-CC2946FE5E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IMG_15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795" y="-24765"/>
            <a:ext cx="9211310" cy="51816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33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7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未命名作品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88210" y="3684905"/>
            <a:ext cx="4767580" cy="1994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命名作品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0"/>
            <a:ext cx="9164955" cy="51555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2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" name="图片 45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5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-40005"/>
            <a:ext cx="9237980" cy="51974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5E09AC6-71EB-4ACA-A425-B07AC2144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xmlns="" val="32806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2021/11/17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jpeg"/><Relationship Id="rId5" Type="http://schemas.openxmlformats.org/officeDocument/2006/relationships/image" Target="../media/image16.png"/><Relationship Id="rId4" Type="http://schemas.openxmlformats.org/officeDocument/2006/relationships/image" Target="../media/image2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8BBD14F-5153-4BF8-BA87-A503A1B3851B}"/>
              </a:ext>
            </a:extLst>
          </p:cNvPr>
          <p:cNvSpPr txBox="1"/>
          <p:nvPr/>
        </p:nvSpPr>
        <p:spPr>
          <a:xfrm>
            <a:off x="2160270" y="2091690"/>
            <a:ext cx="48240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3600" b="1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0FDB04D-382E-41A9-9998-0A3E5637D7CF}"/>
              </a:ext>
            </a:extLst>
          </p:cNvPr>
          <p:cNvSpPr txBox="1"/>
          <p:nvPr/>
        </p:nvSpPr>
        <p:spPr>
          <a:xfrm>
            <a:off x="2733675" y="2736850"/>
            <a:ext cx="3677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电子科技协会宣传部</a:t>
            </a:r>
            <a:endParaRPr lang="zh-CN" altLang="en-US" sz="2400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2EAB90F-310F-4CE7-B6E8-5583AF039C48}"/>
              </a:ext>
            </a:extLst>
          </p:cNvPr>
          <p:cNvSpPr txBox="1"/>
          <p:nvPr/>
        </p:nvSpPr>
        <p:spPr>
          <a:xfrm>
            <a:off x="4198776" y="4049006"/>
            <a:ext cx="1665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主讲人：李豪现</a:t>
            </a:r>
            <a:endParaRPr lang="en-US" altLang="zh-CN" sz="1600" b="1" dirty="0">
              <a:solidFill>
                <a:srgbClr val="06429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0D9EFB6-E1B3-44EC-AF84-C642C6D5A03F}"/>
              </a:ext>
            </a:extLst>
          </p:cNvPr>
          <p:cNvSpPr txBox="1"/>
          <p:nvPr/>
        </p:nvSpPr>
        <p:spPr>
          <a:xfrm>
            <a:off x="5882692" y="4058337"/>
            <a:ext cx="2505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时间：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202</a:t>
            </a:r>
            <a:r>
              <a:rPr lang="en-US" altLang="zh-CN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年11月</a:t>
            </a:r>
            <a:r>
              <a:rPr lang="en-US" altLang="zh-CN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19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日</a:t>
            </a:r>
            <a:endParaRPr lang="zh-CN" altLang="en-US" sz="1600" b="1" dirty="0">
              <a:solidFill>
                <a:srgbClr val="06429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010" y="-447869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756230"/>
            <a:ext cx="7886700" cy="77071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基础知识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9390" y="-4318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09718" y="681037"/>
            <a:ext cx="6376987" cy="4462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4996" y="793149"/>
            <a:ext cx="6210300" cy="4257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 t="13545"/>
          <a:stretch>
            <a:fillRect/>
          </a:stretch>
        </p:blipFill>
        <p:spPr bwMode="auto">
          <a:xfrm>
            <a:off x="5702947" y="1637270"/>
            <a:ext cx="3601692" cy="28043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6420" y="628650"/>
            <a:ext cx="6386513" cy="4514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/>
          <a:srcRect b="22469"/>
          <a:stretch>
            <a:fillRect/>
          </a:stretch>
        </p:blipFill>
        <p:spPr bwMode="auto">
          <a:xfrm>
            <a:off x="1148707" y="717207"/>
            <a:ext cx="6091237" cy="3249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13733" y="1244815"/>
            <a:ext cx="6253163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21328" y="908736"/>
            <a:ext cx="580548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39863" y="1104900"/>
            <a:ext cx="6262687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76020" y="862013"/>
            <a:ext cx="5957887" cy="4281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76123" y="766763"/>
            <a:ext cx="5776913" cy="437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756230"/>
            <a:ext cx="7886700" cy="770715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部门回顾</a:t>
            </a:r>
            <a:r>
              <a:rPr lang="zh-CN" altLang="en-US" sz="4800" dirty="0" smtClean="0"/>
              <a:t>：</a:t>
            </a:r>
            <a:r>
              <a:rPr lang="en-US" altLang="zh-CN" sz="4800" dirty="0" smtClean="0"/>
              <a:t>11.1-11.18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9390" y="-4318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41468" y="619125"/>
            <a:ext cx="5857875" cy="4524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467409" y="765733"/>
            <a:ext cx="5367337" cy="368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84759" y="722484"/>
            <a:ext cx="5967413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41303" y="685800"/>
            <a:ext cx="5414963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93158" y="668466"/>
            <a:ext cx="4838700" cy="3681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02043" y="1112546"/>
            <a:ext cx="7210168" cy="2825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53915" y="790832"/>
            <a:ext cx="5884448" cy="343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756230"/>
            <a:ext cx="7886700" cy="77071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实操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宣传海报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9390" y="-4318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30838" y="668338"/>
            <a:ext cx="239977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3388" y="677863"/>
            <a:ext cx="239977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8788" y="725488"/>
            <a:ext cx="239977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8688" y="2129329"/>
            <a:ext cx="8004091" cy="83721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本次培训结束，谢谢大家！</a:t>
            </a:r>
            <a:endParaRPr lang="zh-CN" alt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5010" y="-447869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859129" y="1985212"/>
            <a:ext cx="8004091" cy="145207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u="sng" strike="noStrike" kern="1200" cap="none" spc="300" normalizeH="0" baseline="0" noProof="0" dirty="0" smtClean="0">
                <a:ln>
                  <a:noFill/>
                </a:ln>
                <a:solidFill>
                  <a:srgbClr val="06429F"/>
                </a:solidFill>
                <a:uLnTx/>
                <a:uFillTx/>
                <a:latin typeface="微软雅黑" charset="0"/>
                <a:ea typeface="微软雅黑" charset="0"/>
                <a:cs typeface="+mj-cs"/>
              </a:rPr>
              <a:t>Remember: Use</a:t>
            </a:r>
            <a:r>
              <a:rPr kumimoji="0" lang="en-US" altLang="zh-CN" sz="3200" b="1" u="sng" strike="noStrike" kern="1200" cap="none" spc="300" normalizeH="0" noProof="0" dirty="0" smtClean="0">
                <a:ln>
                  <a:noFill/>
                </a:ln>
                <a:solidFill>
                  <a:srgbClr val="06429F"/>
                </a:solidFill>
                <a:uLnTx/>
                <a:uFillTx/>
                <a:latin typeface="微软雅黑" charset="0"/>
                <a:ea typeface="微软雅黑" charset="0"/>
                <a:cs typeface="+mj-cs"/>
              </a:rPr>
              <a:t> it or lose </a:t>
            </a:r>
            <a:r>
              <a:rPr kumimoji="0" lang="en-US" altLang="zh-CN" sz="3200" b="1" u="sng" strike="noStrike" kern="1200" cap="none" spc="300" normalizeH="0" noProof="0" dirty="0" err="1" smtClean="0">
                <a:ln>
                  <a:noFill/>
                </a:ln>
                <a:solidFill>
                  <a:srgbClr val="06429F"/>
                </a:solidFill>
                <a:uLnTx/>
                <a:uFillTx/>
                <a:latin typeface="微软雅黑" charset="0"/>
                <a:ea typeface="微软雅黑" charset="0"/>
                <a:cs typeface="+mj-cs"/>
              </a:rPr>
              <a:t>lt</a:t>
            </a:r>
            <a:endParaRPr kumimoji="0" lang="en-US" altLang="zh-CN" sz="3200" b="1" u="sng" strike="noStrike" kern="1200" cap="none" spc="300" normalizeH="0" noProof="0" dirty="0" smtClean="0">
              <a:ln>
                <a:noFill/>
              </a:ln>
              <a:solidFill>
                <a:srgbClr val="06429F"/>
              </a:solidFill>
              <a:uLnTx/>
              <a:uFillTx/>
              <a:latin typeface="微软雅黑" charset="0"/>
              <a:ea typeface="微软雅黑" charset="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4978496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0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、科协宣传部职能及计划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081645" y="771525"/>
            <a:ext cx="6596063" cy="437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4978496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1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、新闻发布（院级</a:t>
            </a:r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2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篇）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7" name="组合 6"/>
          <p:cNvGrpSpPr/>
          <p:nvPr/>
        </p:nvGrpSpPr>
        <p:grpSpPr>
          <a:xfrm>
            <a:off x="4436076" y="879518"/>
            <a:ext cx="4574083" cy="3445348"/>
            <a:chOff x="364524" y="712702"/>
            <a:chExt cx="4574083" cy="3445348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64524" y="712702"/>
              <a:ext cx="4572000" cy="3038475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7925" y="3813992"/>
              <a:ext cx="4460682" cy="344058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  <p:grpSp>
        <p:nvGrpSpPr>
          <p:cNvPr id="10" name="组合 9"/>
          <p:cNvGrpSpPr/>
          <p:nvPr/>
        </p:nvGrpSpPr>
        <p:grpSpPr>
          <a:xfrm>
            <a:off x="0" y="1056159"/>
            <a:ext cx="4500563" cy="3172965"/>
            <a:chOff x="0" y="1056159"/>
            <a:chExt cx="4500563" cy="3172965"/>
          </a:xfrm>
        </p:grpSpPr>
        <p:pic>
          <p:nvPicPr>
            <p:cNvPr id="22533" name="Picture 5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0" y="1056159"/>
              <a:ext cx="4500563" cy="288131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22534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110053" y="3979520"/>
              <a:ext cx="4301310" cy="24960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568283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2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重点强调 ：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结尾、照片、格式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9698" name="Picture 2" descr="C:\Users\win10\Documents\Tencent Files\3382972139\Image\C2C\27A03EB4D11F923C97CC994CF0E3CCA2.jpg"/>
          <p:cNvPicPr>
            <a:picLocks noChangeAspect="1" noChangeArrowheads="1"/>
          </p:cNvPicPr>
          <p:nvPr/>
        </p:nvPicPr>
        <p:blipFill>
          <a:blip r:embed="rId2"/>
          <a:srcRect t="88459" r="28456" b="1487"/>
          <a:stretch>
            <a:fillRect/>
          </a:stretch>
        </p:blipFill>
        <p:spPr bwMode="auto">
          <a:xfrm>
            <a:off x="322263" y="904877"/>
            <a:ext cx="3860800" cy="304800"/>
          </a:xfrm>
          <a:prstGeom prst="rect">
            <a:avLst/>
          </a:prstGeom>
          <a:noFill/>
        </p:spPr>
      </p:pic>
      <p:sp>
        <p:nvSpPr>
          <p:cNvPr id="20" name="矩形 19"/>
          <p:cNvSpPr/>
          <p:nvPr/>
        </p:nvSpPr>
        <p:spPr>
          <a:xfrm>
            <a:off x="2400582" y="931409"/>
            <a:ext cx="828394" cy="2306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700" name="Picture 4" descr="C:\Users\win10\Documents\Tencent Files\3382972139\Image\C2C\FD7C0660F8978BBD0794CD439CEC4516.jpg"/>
          <p:cNvPicPr>
            <a:picLocks noChangeAspect="1" noChangeArrowheads="1"/>
          </p:cNvPicPr>
          <p:nvPr/>
        </p:nvPicPr>
        <p:blipFill>
          <a:blip r:embed="rId3"/>
          <a:srcRect t="21431" b="48671"/>
          <a:stretch>
            <a:fillRect/>
          </a:stretch>
        </p:blipFill>
        <p:spPr bwMode="auto">
          <a:xfrm>
            <a:off x="341314" y="1352550"/>
            <a:ext cx="5208957" cy="728663"/>
          </a:xfrm>
          <a:prstGeom prst="rect">
            <a:avLst/>
          </a:prstGeom>
          <a:noFill/>
        </p:spPr>
      </p:pic>
      <p:sp>
        <p:nvSpPr>
          <p:cNvPr id="13" name="矩形 12"/>
          <p:cNvSpPr/>
          <p:nvPr/>
        </p:nvSpPr>
        <p:spPr>
          <a:xfrm>
            <a:off x="2381532" y="1741034"/>
            <a:ext cx="609318" cy="2306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029232" y="1355272"/>
            <a:ext cx="433106" cy="230642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704" name="Picture 8" descr="C:\Users\win10\Documents\Tencent Files\3382972139\Image\C2C\52D37F8BDC91E8A1BDACBA85EA635202.jpg"/>
          <p:cNvPicPr>
            <a:picLocks noChangeAspect="1" noChangeArrowheads="1"/>
          </p:cNvPicPr>
          <p:nvPr/>
        </p:nvPicPr>
        <p:blipFill>
          <a:blip r:embed="rId4"/>
          <a:srcRect t="52035"/>
          <a:stretch>
            <a:fillRect/>
          </a:stretch>
        </p:blipFill>
        <p:spPr bwMode="auto">
          <a:xfrm>
            <a:off x="393698" y="2166937"/>
            <a:ext cx="4553398" cy="1428751"/>
          </a:xfrm>
          <a:prstGeom prst="rect">
            <a:avLst/>
          </a:prstGeom>
          <a:noFill/>
        </p:spPr>
      </p:pic>
      <p:pic>
        <p:nvPicPr>
          <p:cNvPr id="29706" name="Picture 10" descr="C:\Users\win10\Documents\Tencent Files\3382972139\Image\C2C\FD7C0660F8978BBD0794CD439CEC4516.jpg"/>
          <p:cNvPicPr>
            <a:picLocks noChangeAspect="1" noChangeArrowheads="1"/>
          </p:cNvPicPr>
          <p:nvPr/>
        </p:nvPicPr>
        <p:blipFill>
          <a:blip r:embed="rId3"/>
          <a:srcRect l="4681" t="66675"/>
          <a:stretch>
            <a:fillRect/>
          </a:stretch>
        </p:blipFill>
        <p:spPr bwMode="auto">
          <a:xfrm>
            <a:off x="404812" y="3643312"/>
            <a:ext cx="4687458" cy="766763"/>
          </a:xfrm>
          <a:prstGeom prst="rect">
            <a:avLst/>
          </a:prstGeom>
          <a:noFill/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Users\win10\Documents\Tencent Files\3382972139\Image\C2C\236452E1338CAE955382826B8BFAFFB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487516" y="686231"/>
            <a:ext cx="2257840" cy="36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3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部门培训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7206" y="879255"/>
            <a:ext cx="6081240" cy="34116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756230"/>
            <a:ext cx="7886700" cy="77071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Photoshop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59390" y="-4318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74977" y="783496"/>
            <a:ext cx="6234113" cy="3971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39221" y="-533427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 t="18878" b="51603"/>
          <a:stretch>
            <a:fillRect/>
          </a:stretch>
        </p:blipFill>
        <p:spPr bwMode="auto">
          <a:xfrm>
            <a:off x="5451689" y="1563128"/>
            <a:ext cx="3600000" cy="10626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647935" y="2706129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徽标设计</a:t>
            </a:r>
            <a:endParaRPr lang="zh-CN" altLang="en-US" b="1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4540" y="222422"/>
            <a:ext cx="2016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686432" y="3871783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墙贴设计</a:t>
            </a:r>
            <a:endParaRPr lang="zh-CN" altLang="en-US" b="1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5099" y="743765"/>
            <a:ext cx="239977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82594" y="4440194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海报设计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406</TotalTime>
  <Words>127</Words>
  <Application>Microsoft Office PowerPoint</Application>
  <PresentationFormat>全屏显示(16:9)</PresentationFormat>
  <Paragraphs>40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Office 主题</vt:lpstr>
      <vt:lpstr>幻灯片 1</vt:lpstr>
      <vt:lpstr>部门回顾：11.1-11.18</vt:lpstr>
      <vt:lpstr>幻灯片 3</vt:lpstr>
      <vt:lpstr>幻灯片 4</vt:lpstr>
      <vt:lpstr>幻灯片 5</vt:lpstr>
      <vt:lpstr>幻灯片 6</vt:lpstr>
      <vt:lpstr>Photoshop</vt:lpstr>
      <vt:lpstr>幻灯片 8</vt:lpstr>
      <vt:lpstr>幻灯片 9</vt:lpstr>
      <vt:lpstr>基础知识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实操——宣传海报</vt:lpstr>
      <vt:lpstr>幻灯片 28</vt:lpstr>
      <vt:lpstr>本次培训结束，谢谢大家！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kurt</dc:creator>
  <cp:lastModifiedBy>win10</cp:lastModifiedBy>
  <cp:revision>46</cp:revision>
  <dcterms:created xsi:type="dcterms:W3CDTF">2020-11-24T11:52:53Z</dcterms:created>
  <dcterms:modified xsi:type="dcterms:W3CDTF">2021-11-17T14:48:04Z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